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858000" cy="9144000"/>
  <p:defaultTextStyle>
    <a:defPPr>
      <a:defRPr lang="bg-BG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109" autoAdjust="0"/>
  </p:normalViewPr>
  <p:slideViewPr>
    <p:cSldViewPr>
      <p:cViewPr varScale="1">
        <p:scale>
          <a:sx n="22" d="100"/>
          <a:sy n="22" d="100"/>
        </p:scale>
        <p:origin x="3736" y="344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890236" y="11184738"/>
            <a:ext cx="21422678" cy="771763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321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926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18272284" y="1441855"/>
            <a:ext cx="5670709" cy="3072050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260157" y="1441855"/>
            <a:ext cx="16592074" cy="3072050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48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91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90876" y="23136226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990876" y="15260248"/>
            <a:ext cx="21422678" cy="7875980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912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260158" y="8401056"/>
            <a:ext cx="11131391" cy="23761304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2811601" y="8401056"/>
            <a:ext cx="11131391" cy="23761304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291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260159" y="8059342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260159" y="11418092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12802853" y="8059342"/>
            <a:ext cx="11140141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12802853" y="11418092"/>
            <a:ext cx="11140141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30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071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297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60159" y="1433514"/>
            <a:ext cx="8291664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853731" y="1433516"/>
            <a:ext cx="14089263" cy="30728845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4" cy="24628082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486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39994" y="25203152"/>
            <a:ext cx="15121890" cy="2975376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939994" y="3217067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939994" y="28178528"/>
            <a:ext cx="15121890" cy="4225524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15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260158" y="8401056"/>
            <a:ext cx="22682835" cy="23761304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260158" y="33370842"/>
            <a:ext cx="5880735" cy="1916905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2E5F-8D66-4308-8753-75BAC07DC931}" type="datetimeFigureOut">
              <a:rPr lang="bg-BG" smtClean="0"/>
              <a:pPr/>
              <a:t>27.11.24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8611076" y="33370842"/>
            <a:ext cx="7980998" cy="1916905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18062258" y="33370842"/>
            <a:ext cx="5880735" cy="1916905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67121-98B1-4C26-838D-60B8DD2CD1C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5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4191" y="3672658"/>
            <a:ext cx="24842760" cy="3673066"/>
          </a:xfrm>
        </p:spPr>
        <p:txBody>
          <a:bodyPr rtlCol="0">
            <a:noAutofit/>
          </a:bodyPr>
          <a:lstStyle/>
          <a:p>
            <a:pPr defTabSz="4176234" fontAlgn="auto"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MORPHOLOGIC STADIES ON THE CANINE HEPATIC PORTAL SYSTEM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90305"/>
            <a:ext cx="25203150" cy="3724096"/>
            <a:chOff x="4167" y="322180"/>
            <a:chExt cx="25203150" cy="427958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167" y="322180"/>
              <a:ext cx="25203150" cy="4279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bg-BG" sz="4400" b="1" i="1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ea typeface="Calibri" pitchFamily="34" charset="0"/>
                  <a:cs typeface="Times New Roman" pitchFamily="18" charset="0"/>
                </a:rPr>
                <a:t>UNIVERSITY OF FORESTRY </a:t>
              </a:r>
              <a:endParaRPr lang="en-US" altLang="bg-BG" sz="4400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bg-BG" sz="4400" b="1" i="1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ea typeface="Calibri" pitchFamily="34" charset="0"/>
                  <a:cs typeface="Times New Roman" pitchFamily="18" charset="0"/>
                </a:rPr>
                <a:t>FACULTY OF VETERINARY  MEDICINE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bg-BG" sz="20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bg-BG" sz="4400" b="1" i="1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ea typeface="Calibri" pitchFamily="34" charset="0"/>
                  <a:cs typeface="Times New Roman" pitchFamily="18" charset="0"/>
                </a:rPr>
                <a:t>INTERNATIONAL SCIENTIFIC CONFERENCE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bg-BG" sz="4400" b="1" i="1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ea typeface="Calibri" pitchFamily="34" charset="0"/>
                  <a:cs typeface="Times New Roman" pitchFamily="18" charset="0"/>
                </a:rPr>
                <a:t> „TRADITION  AND  MODERNITY  IN  VETERINARY  MEDICINE”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g-BG" sz="4000" b="1" i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sz="4000" b="1" i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5</a:t>
              </a:r>
              <a:r>
                <a:rPr lang="bg-BG" sz="4000" b="1" i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-2</a:t>
              </a:r>
              <a:r>
                <a:rPr lang="en-US" sz="4000" b="1" i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7</a:t>
              </a:r>
              <a:r>
                <a:rPr lang="bg-BG" sz="4000" b="1" i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.04.202</a:t>
              </a:r>
              <a:r>
                <a:rPr lang="en-US" sz="4000" b="1" i="1">
                  <a:solidFill>
                    <a:srgbClr val="0070C0"/>
                  </a:solidFill>
                  <a:cs typeface="Times New Roman" panose="02020603050405020304" pitchFamily="18" charset="0"/>
                </a:rPr>
                <a:t>5, </a:t>
              </a:r>
              <a:r>
                <a:rPr lang="en-US" sz="4000" b="1" i="1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Yundola</a:t>
              </a:r>
              <a:r>
                <a:rPr lang="en-US" sz="4000" b="1" i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, Bulgaria</a:t>
              </a:r>
              <a:endParaRPr kumimoji="0" lang="en-US" altLang="bg-BG" sz="40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9" name="Право съединение 8"/>
            <p:cNvCxnSpPr/>
            <p:nvPr/>
          </p:nvCxnSpPr>
          <p:spPr>
            <a:xfrm>
              <a:off x="3761853" y="2129538"/>
              <a:ext cx="179127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29476" y="6696994"/>
            <a:ext cx="21931466" cy="3240360"/>
          </a:xfrm>
        </p:spPr>
        <p:txBody>
          <a:bodyPr rtlCol="0">
            <a:noAutofit/>
          </a:bodyPr>
          <a:lstStyle/>
          <a:p>
            <a:pPr defTabSz="4176234" fontAlgn="auto">
              <a:spcAft>
                <a:spcPts val="0"/>
              </a:spcAft>
              <a:defRPr/>
            </a:pPr>
            <a:r>
              <a:rPr lang="it-IT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Name1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SURNAME </a:t>
            </a:r>
            <a:r>
              <a:rPr lang="it-IT" sz="5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Name2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SURNAME </a:t>
            </a:r>
            <a:r>
              <a:rPr lang="it-IT" sz="5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54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76234" fontAlgn="auto">
              <a:spcAft>
                <a:spcPts val="0"/>
              </a:spcAft>
              <a:defRPr/>
            </a:pPr>
            <a:r>
              <a:rPr lang="it-IT" sz="5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Forestry, Sofia, Bulgaria</a:t>
            </a:r>
          </a:p>
          <a:p>
            <a:pPr defTabSz="4176234"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Kliment</a:t>
            </a:r>
            <a:r>
              <a:rPr lang="en-GB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Ohridski</a:t>
            </a:r>
            <a:r>
              <a:rPr lang="en-GB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Blvd, 1000, email: 1@domain1.com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1495" y="12961690"/>
            <a:ext cx="13033375" cy="5847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b="1" dirty="0">
                <a:latin typeface="+mj-lt"/>
                <a:cs typeface="+mn-cs"/>
              </a:rPr>
              <a:t>Key</a:t>
            </a:r>
            <a:r>
              <a:rPr lang="en-US" sz="3200" b="1" dirty="0">
                <a:latin typeface="+mj-lt"/>
                <a:cs typeface="+mn-cs"/>
              </a:rPr>
              <a:t> </a:t>
            </a:r>
            <a:r>
              <a:rPr lang="ro-RO" sz="3200" b="1" dirty="0">
                <a:latin typeface="+mj-lt"/>
                <a:cs typeface="+mn-cs"/>
              </a:rPr>
              <a:t>words</a:t>
            </a:r>
            <a:r>
              <a:rPr lang="ro-RO" sz="3200" dirty="0">
                <a:latin typeface="+mj-lt"/>
                <a:cs typeface="+mn-cs"/>
              </a:rPr>
              <a:t>:</a:t>
            </a:r>
            <a:r>
              <a:rPr lang="en-US" sz="3200" dirty="0">
                <a:latin typeface="+mj-lt"/>
                <a:cs typeface="+mn-cs"/>
              </a:rPr>
              <a:t> key word1, key word2.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585351" y="10009362"/>
            <a:ext cx="4032447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3600" b="1" noProof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778785" y="13580234"/>
            <a:ext cx="7632847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3600" b="1" noProof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7228" y="18002250"/>
            <a:ext cx="7200800" cy="646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458435" y="26217620"/>
            <a:ext cx="4536504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2000" b="1" noProof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noProof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CONCLUSIONS</a:t>
            </a:r>
            <a:endParaRPr lang="en-US" sz="3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58060" y="32346439"/>
            <a:ext cx="5826892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defTabSz="914400">
              <a:defRPr/>
            </a:pPr>
            <a:r>
              <a:rPr lang="en-US" sz="36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ACKNOWLEDGEMENTS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6129967" y="32391217"/>
            <a:ext cx="3451190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6ED79-2725-CB82-E816-6BD2151F1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093" y="281096"/>
            <a:ext cx="2587379" cy="3300771"/>
          </a:xfrm>
          <a:prstGeom prst="rect">
            <a:avLst/>
          </a:prstGeom>
        </p:spPr>
      </p:pic>
      <p:pic>
        <p:nvPicPr>
          <p:cNvPr id="22" name="Picture 21" descr="A green tree with white lines&#10;&#10;Description automatically generated">
            <a:extLst>
              <a:ext uri="{FF2B5EF4-FFF2-40B4-BE49-F238E27FC236}">
                <a16:creationId xmlns:a16="http://schemas.microsoft.com/office/drawing/2014/main" id="{4E1A9D35-78E9-2031-D189-31AFA6F0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8" y="553532"/>
            <a:ext cx="3327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2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87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тема</vt:lpstr>
      <vt:lpstr>MORPHOLOGIC STADIES ON THE CANINE HEPATIC PORTAL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ECOPHYSILOGY OF CARBON IN FRUIT TREES: A DRIVER OF PRODUCTIVITY, A TOOL TO FACE CLIMATE CHANGE</dc:title>
  <dc:creator>user-2012</dc:creator>
  <cp:lastModifiedBy>Georgi Marinov</cp:lastModifiedBy>
  <cp:revision>17</cp:revision>
  <dcterms:created xsi:type="dcterms:W3CDTF">2015-12-03T08:33:13Z</dcterms:created>
  <dcterms:modified xsi:type="dcterms:W3CDTF">2024-11-27T11:14:01Z</dcterms:modified>
</cp:coreProperties>
</file>